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sldIdLst>
    <p:sldId id="278" r:id="rId5"/>
  </p:sldIdLst>
  <p:sldSz cx="6858000" cy="9144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71" autoAdjust="0"/>
  </p:normalViewPr>
  <p:slideViewPr>
    <p:cSldViewPr>
      <p:cViewPr>
        <p:scale>
          <a:sx n="150" d="100"/>
          <a:sy n="150" d="100"/>
        </p:scale>
        <p:origin x="-196" y="-428"/>
      </p:cViewPr>
      <p:guideLst>
        <p:guide orient="horz" pos="2880"/>
        <p:guide pos="2160"/>
      </p:guideLst>
    </p:cSldViewPr>
  </p:slideViewPr>
  <p:outlineViewPr>
    <p:cViewPr>
      <p:scale>
        <a:sx n="33" d="100"/>
        <a:sy n="33" d="100"/>
      </p:scale>
      <p:origin x="48" y="59274"/>
    </p:cViewPr>
  </p:outlineViewPr>
  <p:notesTextViewPr>
    <p:cViewPr>
      <p:scale>
        <a:sx n="1" d="1"/>
        <a:sy n="1" d="1"/>
      </p:scale>
      <p:origin x="0" y="0"/>
    </p:cViewPr>
  </p:notesTextViewPr>
  <p:sorterViewPr>
    <p:cViewPr>
      <p:scale>
        <a:sx n="130" d="100"/>
        <a:sy n="13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1" name="Rectangle 20"/>
          <p:cNvSpPr/>
          <p:nvPr/>
        </p:nvSpPr>
        <p:spPr>
          <a:xfrm>
            <a:off x="1628801" y="196735"/>
            <a:ext cx="4896544" cy="126218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Rectangle 32"/>
          <p:cNvSpPr/>
          <p:nvPr/>
        </p:nvSpPr>
        <p:spPr>
          <a:xfrm>
            <a:off x="685800" y="1619672"/>
            <a:ext cx="5839544" cy="7128792"/>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a:off x="188640" y="1619672"/>
            <a:ext cx="171450" cy="7128792"/>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Title 7"/>
          <p:cNvSpPr txBox="1">
            <a:spLocks/>
          </p:cNvSpPr>
          <p:nvPr userDrawn="1"/>
        </p:nvSpPr>
        <p:spPr>
          <a:xfrm>
            <a:off x="1628801" y="269688"/>
            <a:ext cx="4896544" cy="542203"/>
          </a:xfrm>
          <a:prstGeom prst="rect">
            <a:avLst/>
          </a:prstGeom>
        </p:spPr>
        <p:txBody>
          <a:bodyPr vert="horz" anchor="t" anchorCtr="0">
            <a:normAutofit fontScale="85000" lnSpcReduction="10000"/>
          </a:bodyPr>
          <a:lstStyle>
            <a:lvl1pPr algn="r" rtl="0" eaLnBrk="1" latinLnBrk="0" hangingPunct="1">
              <a:spcBef>
                <a:spcPct val="0"/>
              </a:spcBef>
              <a:buNone/>
              <a:defRPr kumimoji="0" sz="3200" kern="1200">
                <a:solidFill>
                  <a:schemeClr val="tx1"/>
                </a:solidFill>
                <a:latin typeface="+mj-lt"/>
                <a:ea typeface="+mj-ea"/>
                <a:cs typeface="+mj-cs"/>
              </a:defRPr>
            </a:lvl1pPr>
          </a:lstStyle>
          <a:p>
            <a:pPr algn="ctr"/>
            <a:r>
              <a:rPr lang="en-US" dirty="0" smtClean="0"/>
              <a:t>No Nonsense Number </a:t>
            </a:r>
            <a:r>
              <a:rPr lang="en-US" baseline="0" dirty="0" smtClean="0"/>
              <a:t>Facts</a:t>
            </a:r>
            <a:endParaRPr lang="en-US" dirty="0"/>
          </a:p>
        </p:txBody>
      </p:sp>
      <p:sp>
        <p:nvSpPr>
          <p:cNvPr id="5" name="Text Placeholder 4"/>
          <p:cNvSpPr>
            <a:spLocks noGrp="1"/>
          </p:cNvSpPr>
          <p:nvPr>
            <p:ph type="body" sz="quarter" idx="10"/>
          </p:nvPr>
        </p:nvSpPr>
        <p:spPr>
          <a:xfrm>
            <a:off x="1628775" y="827089"/>
            <a:ext cx="4895850" cy="631825"/>
          </a:xfrm>
        </p:spPr>
        <p:txBody>
          <a:bodyPr/>
          <a:lstStyle>
            <a:lvl1pPr marL="0" indent="0" algn="ctr">
              <a:buNone/>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smtClean="0"/>
              <a:t>Click to edit Master text styles</a:t>
            </a:r>
          </a:p>
        </p:txBody>
      </p:sp>
      <p:sp>
        <p:nvSpPr>
          <p:cNvPr id="7" name="Text Placeholder 6"/>
          <p:cNvSpPr>
            <a:spLocks noGrp="1"/>
          </p:cNvSpPr>
          <p:nvPr>
            <p:ph type="body" sz="quarter" idx="11"/>
          </p:nvPr>
        </p:nvSpPr>
        <p:spPr>
          <a:xfrm>
            <a:off x="685801" y="1619251"/>
            <a:ext cx="5838825" cy="504479"/>
          </a:xfrm>
        </p:spPr>
        <p:txBody>
          <a:bodyPr>
            <a:normAutofit/>
          </a:bodyPr>
          <a:lstStyle>
            <a:lvl1pPr marL="0" indent="0" algn="ctr">
              <a:buNone/>
              <a:defRPr sz="1600" b="1">
                <a:latin typeface="Calibri" panose="020F0502020204030204" pitchFamily="34" charset="0"/>
              </a:defRPr>
            </a:lvl1pPr>
          </a:lstStyle>
          <a:p>
            <a:pPr lvl="0"/>
            <a:r>
              <a:rPr lang="en-US" dirty="0" smtClean="0"/>
              <a:t>Click to edit Master text styles</a:t>
            </a:r>
          </a:p>
        </p:txBody>
      </p:sp>
      <p:sp>
        <p:nvSpPr>
          <p:cNvPr id="11" name="Text Placeholder 10"/>
          <p:cNvSpPr>
            <a:spLocks noGrp="1"/>
          </p:cNvSpPr>
          <p:nvPr>
            <p:ph type="body" sz="quarter" idx="12"/>
          </p:nvPr>
        </p:nvSpPr>
        <p:spPr>
          <a:xfrm>
            <a:off x="686519" y="5724128"/>
            <a:ext cx="5838825" cy="3024336"/>
          </a:xfrm>
        </p:spPr>
        <p:txBody>
          <a:bodyPr/>
          <a:lstStyle>
            <a:lvl1pPr marL="0" indent="0">
              <a:buNone/>
              <a:defRPr sz="1200">
                <a:latin typeface="Calibri" panose="020F0502020204030204" pitchFamily="34" charset="0"/>
              </a:defRPr>
            </a:lvl1pPr>
            <a:lvl2pPr marL="274320" indent="0">
              <a:buNone/>
              <a:defRPr sz="1050">
                <a:latin typeface="Calibri" panose="020F0502020204030204" pitchFamily="34" charset="0"/>
              </a:defRPr>
            </a:lvl2pPr>
            <a:lvl3pPr>
              <a:defRPr sz="105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12" name="TextBox 11"/>
          <p:cNvSpPr txBox="1"/>
          <p:nvPr userDrawn="1"/>
        </p:nvSpPr>
        <p:spPr>
          <a:xfrm>
            <a:off x="694929" y="2054424"/>
            <a:ext cx="5839544"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By the end of this half term, children should know the following facts. The aim is for them to recall these facts </a:t>
            </a:r>
            <a:r>
              <a:rPr kumimoji="0" lang="en-GB" altLang="en-US"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instantly</a:t>
            </a:r>
            <a:r>
              <a:rPr kumimoji="0" lang="en-GB" altLang="en-US"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GB" altLang="en-US" sz="1200" b="0" i="0" u="none" strike="noStrike" cap="none" normalizeH="0" baseline="0" dirty="0" smtClean="0">
              <a:ln>
                <a:noFill/>
              </a:ln>
              <a:solidFill>
                <a:schemeClr val="tx1"/>
              </a:solidFill>
              <a:effectLst/>
              <a:latin typeface="Calibri" panose="020F0502020204030204" pitchFamily="34" charset="0"/>
              <a:cs typeface="Arial" pitchFamily="34" charset="0"/>
            </a:endParaRPr>
          </a:p>
          <a:p>
            <a:endParaRPr lang="en-GB" dirty="0"/>
          </a:p>
        </p:txBody>
      </p:sp>
      <p:sp>
        <p:nvSpPr>
          <p:cNvPr id="15" name="Content Placeholder 14"/>
          <p:cNvSpPr>
            <a:spLocks noGrp="1"/>
          </p:cNvSpPr>
          <p:nvPr>
            <p:ph sz="quarter" idx="13"/>
          </p:nvPr>
        </p:nvSpPr>
        <p:spPr>
          <a:xfrm>
            <a:off x="719336" y="2555776"/>
            <a:ext cx="3390900" cy="2224088"/>
          </a:xfrm>
        </p:spPr>
        <p:txBody>
          <a:bodyPr/>
          <a:lstStyle>
            <a:lvl1pP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23" name="Text Placeholder 22"/>
          <p:cNvSpPr>
            <a:spLocks noGrp="1"/>
          </p:cNvSpPr>
          <p:nvPr>
            <p:ph type="body" sz="quarter" idx="14"/>
          </p:nvPr>
        </p:nvSpPr>
        <p:spPr>
          <a:xfrm>
            <a:off x="4288334" y="2987824"/>
            <a:ext cx="2020987" cy="1368152"/>
          </a:xfrm>
          <a:solidFill>
            <a:schemeClr val="bg1">
              <a:lumMod val="85000"/>
            </a:schemeClr>
          </a:solidFill>
          <a:ln cap="rnd"/>
        </p:spPr>
        <p:style>
          <a:lnRef idx="2">
            <a:schemeClr val="accent1"/>
          </a:lnRef>
          <a:fillRef idx="1">
            <a:schemeClr val="lt1"/>
          </a:fillRef>
          <a:effectRef idx="0">
            <a:schemeClr val="accent1"/>
          </a:effectRef>
          <a:fontRef idx="none"/>
        </p:style>
        <p:txBody>
          <a:bodyPr/>
          <a:lstStyle>
            <a:lvl1pPr marL="0" indent="0" algn="ctr">
              <a:buNone/>
              <a:defRPr sz="1200" b="1" u="sng">
                <a:latin typeface="Calibri" panose="020F0502020204030204" pitchFamily="34" charset="0"/>
              </a:defRPr>
            </a:lvl1pPr>
            <a:lvl2pPr marL="274320" indent="0" algn="l">
              <a:buNone/>
              <a:defRPr sz="1200">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smtClean="0"/>
              <a:t>Click to edit Master text styles</a:t>
            </a:r>
          </a:p>
          <a:p>
            <a:pPr lvl="1"/>
            <a:r>
              <a:rPr lang="en-US" dirty="0" smtClean="0"/>
              <a:t>Second level</a:t>
            </a:r>
          </a:p>
        </p:txBody>
      </p:sp>
      <p:sp>
        <p:nvSpPr>
          <p:cNvPr id="34" name="Text Placeholder 10"/>
          <p:cNvSpPr>
            <a:spLocks noGrp="1"/>
          </p:cNvSpPr>
          <p:nvPr>
            <p:ph type="body" sz="quarter" idx="15"/>
          </p:nvPr>
        </p:nvSpPr>
        <p:spPr>
          <a:xfrm>
            <a:off x="685801" y="4932041"/>
            <a:ext cx="5838825" cy="614164"/>
          </a:xfrm>
        </p:spPr>
        <p:txBody>
          <a:bodyPr/>
          <a:lstStyle>
            <a:lvl1pPr marL="0" indent="0">
              <a:buNone/>
              <a:defRPr sz="1200">
                <a:latin typeface="Calibri" panose="020F0502020204030204" pitchFamily="34" charset="0"/>
              </a:defRPr>
            </a:lvl1pPr>
            <a:lvl2pPr marL="274320" indent="0">
              <a:buNone/>
              <a:defRPr sz="1050">
                <a:latin typeface="Calibri" panose="020F0502020204030204" pitchFamily="34" charset="0"/>
              </a:defRPr>
            </a:lvl2pPr>
            <a:lvl3pPr>
              <a:defRPr sz="105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8640" y="329115"/>
            <a:ext cx="1325218" cy="595251"/>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A934D29-56AD-4E9C-96DE-62FBA6B8D7B3}" type="datetimeFigureOut">
              <a:rPr lang="en-GB" smtClean="0"/>
              <a:t>06/02/2023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5DB1074-21D6-4ADA-8D77-D7292AA4D2E3}" type="slidenum">
              <a:rPr lang="en-GB" smtClean="0"/>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6"/>
            <a:ext cx="1543050" cy="780203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342900" y="366186"/>
            <a:ext cx="4514850" cy="780203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A934D29-56AD-4E9C-96DE-62FBA6B8D7B3}" type="datetimeFigureOut">
              <a:rPr lang="en-GB" smtClean="0"/>
              <a:t>06/02/2023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5DB1074-21D6-4ADA-8D77-D7292AA4D2E3}" type="slidenum">
              <a:rPr lang="en-GB" smtClean="0"/>
              <a:t>‹#›</a:t>
            </a:fld>
            <a:endParaRPr lang="en-GB" dirty="0"/>
          </a:p>
        </p:txBody>
      </p:sp>
      <p:sp>
        <p:nvSpPr>
          <p:cNvPr id="7" name="Straight Connector 6"/>
          <p:cNvSpPr>
            <a:spLocks noChangeShapeType="1"/>
          </p:cNvSpPr>
          <p:nvPr/>
        </p:nvSpPr>
        <p:spPr bwMode="auto">
          <a:xfrm>
            <a:off x="342900" y="84709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8" name="Isosceles Triangle 7"/>
          <p:cNvSpPr>
            <a:spLocks noChangeAspect="1"/>
          </p:cNvSpPr>
          <p:nvPr/>
        </p:nvSpPr>
        <p:spPr>
          <a:xfrm rot="5400000">
            <a:off x="258662"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traight Connector 8"/>
          <p:cNvSpPr>
            <a:spLocks noChangeShapeType="1"/>
          </p:cNvSpPr>
          <p:nvPr/>
        </p:nvSpPr>
        <p:spPr bwMode="auto">
          <a:xfrm rot="5400000">
            <a:off x="1015325" y="4269269"/>
            <a:ext cx="780288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A934D29-56AD-4E9C-96DE-62FBA6B8D7B3}" type="datetimeFigureOut">
              <a:rPr lang="en-GB" smtClean="0"/>
              <a:t>06/02/2023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5DB1074-21D6-4ADA-8D77-D7292AA4D2E3}" type="slidenum">
              <a:rPr lang="en-GB" smtClean="0"/>
              <a:t>‹#›</a:t>
            </a:fld>
            <a:endParaRPr lang="en-GB" dirty="0"/>
          </a:p>
        </p:txBody>
      </p:sp>
      <p:sp>
        <p:nvSpPr>
          <p:cNvPr id="8" name="Content Placeholder 7"/>
          <p:cNvSpPr>
            <a:spLocks noGrp="1"/>
          </p:cNvSpPr>
          <p:nvPr>
            <p:ph sz="quarter" idx="1"/>
          </p:nvPr>
        </p:nvSpPr>
        <p:spPr>
          <a:xfrm>
            <a:off x="342900" y="1625600"/>
            <a:ext cx="6172200" cy="658368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3962400"/>
            <a:ext cx="5143500" cy="14224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71550" y="5689600"/>
            <a:ext cx="5086350" cy="1524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800600" y="8473440"/>
            <a:ext cx="1714500" cy="487680"/>
          </a:xfrm>
        </p:spPr>
        <p:txBody>
          <a:bodyPr/>
          <a:lstStyle/>
          <a:p>
            <a:fld id="{BA934D29-56AD-4E9C-96DE-62FBA6B8D7B3}" type="datetimeFigureOut">
              <a:rPr lang="en-GB" smtClean="0"/>
              <a:t>06/02/2023</a:t>
            </a:fld>
            <a:endParaRPr lang="en-GB" dirty="0"/>
          </a:p>
        </p:txBody>
      </p:sp>
      <p:sp>
        <p:nvSpPr>
          <p:cNvPr id="5" name="Footer Placeholder 4"/>
          <p:cNvSpPr>
            <a:spLocks noGrp="1"/>
          </p:cNvSpPr>
          <p:nvPr>
            <p:ph type="ftr" sz="quarter" idx="11"/>
          </p:nvPr>
        </p:nvSpPr>
        <p:spPr>
          <a:xfrm>
            <a:off x="2173986" y="8473440"/>
            <a:ext cx="2606040" cy="487680"/>
          </a:xfrm>
        </p:spPr>
        <p:txBody>
          <a:bodyPr/>
          <a:lstStyle/>
          <a:p>
            <a:endParaRPr lang="en-GB" dirty="0"/>
          </a:p>
        </p:txBody>
      </p:sp>
      <p:sp>
        <p:nvSpPr>
          <p:cNvPr id="6" name="Slide Number Placeholder 5"/>
          <p:cNvSpPr>
            <a:spLocks noGrp="1"/>
          </p:cNvSpPr>
          <p:nvPr>
            <p:ph type="sldNum" sz="quarter" idx="12"/>
          </p:nvPr>
        </p:nvSpPr>
        <p:spPr>
          <a:xfrm>
            <a:off x="802386" y="8473440"/>
            <a:ext cx="1140714" cy="487680"/>
          </a:xfrm>
        </p:spPr>
        <p:txBody>
          <a:bodyPr/>
          <a:lstStyle/>
          <a:p>
            <a:fld id="{E5DB1074-21D6-4ADA-8D77-D7292AA4D2E3}" type="slidenum">
              <a:rPr lang="en-GB" smtClean="0"/>
              <a:t>‹#›</a:t>
            </a:fld>
            <a:endParaRPr lang="en-GB" dirty="0"/>
          </a:p>
        </p:txBody>
      </p:sp>
      <p:sp>
        <p:nvSpPr>
          <p:cNvPr id="7" name="Rectangle 6"/>
          <p:cNvSpPr/>
          <p:nvPr/>
        </p:nvSpPr>
        <p:spPr>
          <a:xfrm>
            <a:off x="685800" y="3759200"/>
            <a:ext cx="5486400" cy="170688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685800" y="3759200"/>
            <a:ext cx="171450" cy="170688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42900" y="304800"/>
            <a:ext cx="6172200" cy="12192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A934D29-56AD-4E9C-96DE-62FBA6B8D7B3}" type="datetimeFigureOut">
              <a:rPr lang="en-GB" smtClean="0"/>
              <a:t>06/02/2023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5DB1074-21D6-4ADA-8D77-D7292AA4D2E3}" type="slidenum">
              <a:rPr lang="en-GB" smtClean="0"/>
              <a:t>‹#›</a:t>
            </a:fld>
            <a:endParaRPr lang="en-GB" dirty="0"/>
          </a:p>
        </p:txBody>
      </p:sp>
      <p:sp>
        <p:nvSpPr>
          <p:cNvPr id="9" name="Content Placeholder 8"/>
          <p:cNvSpPr>
            <a:spLocks noGrp="1"/>
          </p:cNvSpPr>
          <p:nvPr>
            <p:ph sz="quarter" idx="1"/>
          </p:nvPr>
        </p:nvSpPr>
        <p:spPr>
          <a:xfrm>
            <a:off x="342900" y="1625600"/>
            <a:ext cx="3031236" cy="658368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3474149" y="1621536"/>
            <a:ext cx="3031236" cy="658368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04800"/>
            <a:ext cx="6172200" cy="12192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42901" y="1714500"/>
            <a:ext cx="3030141" cy="9144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3486152" y="1727200"/>
            <a:ext cx="3031331" cy="9144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A934D29-56AD-4E9C-96DE-62FBA6B8D7B3}" type="datetimeFigureOut">
              <a:rPr lang="en-GB" smtClean="0"/>
              <a:t>06/02/2023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E5DB1074-21D6-4ADA-8D77-D7292AA4D2E3}" type="slidenum">
              <a:rPr lang="en-GB" smtClean="0"/>
              <a:t>‹#›</a:t>
            </a:fld>
            <a:endParaRPr lang="en-GB" dirty="0"/>
          </a:p>
        </p:txBody>
      </p:sp>
      <p:sp>
        <p:nvSpPr>
          <p:cNvPr id="11" name="Content Placeholder 10"/>
          <p:cNvSpPr>
            <a:spLocks noGrp="1"/>
          </p:cNvSpPr>
          <p:nvPr>
            <p:ph sz="quarter" idx="2"/>
          </p:nvPr>
        </p:nvSpPr>
        <p:spPr>
          <a:xfrm>
            <a:off x="342900" y="2844800"/>
            <a:ext cx="3028950" cy="5384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3486150" y="2844800"/>
            <a:ext cx="3028950" cy="5384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42900" y="304800"/>
            <a:ext cx="6172200" cy="12192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A934D29-56AD-4E9C-96DE-62FBA6B8D7B3}" type="datetimeFigureOut">
              <a:rPr lang="en-GB" smtClean="0"/>
              <a:t>06/02/2023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E5DB1074-21D6-4ADA-8D77-D7292AA4D2E3}" type="slidenum">
              <a:rPr lang="en-GB" smtClean="0"/>
              <a:t>‹#›</a:t>
            </a:fld>
            <a:endParaRPr lang="en-GB" dirty="0"/>
          </a:p>
        </p:txBody>
      </p:sp>
      <p:sp>
        <p:nvSpPr>
          <p:cNvPr id="6" name="Isosceles Triangle 5"/>
          <p:cNvSpPr>
            <a:spLocks noChangeAspect="1"/>
          </p:cNvSpPr>
          <p:nvPr/>
        </p:nvSpPr>
        <p:spPr>
          <a:xfrm rot="5400000">
            <a:off x="258662"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934D29-56AD-4E9C-96DE-62FBA6B8D7B3}" type="datetimeFigureOut">
              <a:rPr lang="en-GB" smtClean="0"/>
              <a:t>06/02/2023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E5DB1074-21D6-4ADA-8D77-D7292AA4D2E3}" type="slidenum">
              <a:rPr lang="en-GB" smtClean="0"/>
              <a:t>‹#›</a:t>
            </a:fld>
            <a:endParaRPr lang="en-GB" dirty="0"/>
          </a:p>
        </p:txBody>
      </p:sp>
      <p:sp>
        <p:nvSpPr>
          <p:cNvPr id="5" name="Straight Connector 4"/>
          <p:cNvSpPr>
            <a:spLocks noChangeShapeType="1"/>
          </p:cNvSpPr>
          <p:nvPr/>
        </p:nvSpPr>
        <p:spPr bwMode="auto">
          <a:xfrm>
            <a:off x="342900" y="84709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6" name="Isosceles Triangle 5"/>
          <p:cNvSpPr>
            <a:spLocks noChangeAspect="1"/>
          </p:cNvSpPr>
          <p:nvPr/>
        </p:nvSpPr>
        <p:spPr>
          <a:xfrm rot="5400000">
            <a:off x="258662"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43450" y="406400"/>
            <a:ext cx="1885950" cy="11176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743450" y="1625602"/>
            <a:ext cx="1885950" cy="6457951"/>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A934D29-56AD-4E9C-96DE-62FBA6B8D7B3}" type="datetimeFigureOut">
              <a:rPr lang="en-GB" smtClean="0"/>
              <a:t>06/02/2023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5DB1074-21D6-4ADA-8D77-D7292AA4D2E3}" type="slidenum">
              <a:rPr lang="en-GB" smtClean="0"/>
              <a:t>‹#›</a:t>
            </a:fld>
            <a:endParaRPr lang="en-GB" dirty="0"/>
          </a:p>
        </p:txBody>
      </p:sp>
      <p:sp>
        <p:nvSpPr>
          <p:cNvPr id="8" name="Straight Connector 7"/>
          <p:cNvSpPr>
            <a:spLocks noChangeShapeType="1"/>
          </p:cNvSpPr>
          <p:nvPr/>
        </p:nvSpPr>
        <p:spPr bwMode="auto">
          <a:xfrm>
            <a:off x="342900" y="84709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Straight Connector 9"/>
          <p:cNvSpPr>
            <a:spLocks noChangeShapeType="1"/>
          </p:cNvSpPr>
          <p:nvPr/>
        </p:nvSpPr>
        <p:spPr bwMode="auto">
          <a:xfrm rot="5400000">
            <a:off x="610264" y="4432300"/>
            <a:ext cx="804672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258662"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Content Placeholder 11"/>
          <p:cNvSpPr>
            <a:spLocks noGrp="1"/>
          </p:cNvSpPr>
          <p:nvPr>
            <p:ph sz="quarter" idx="1"/>
          </p:nvPr>
        </p:nvSpPr>
        <p:spPr>
          <a:xfrm>
            <a:off x="228600" y="406400"/>
            <a:ext cx="4286250" cy="7620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42900" y="667808"/>
            <a:ext cx="6172200" cy="899584"/>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42900" y="2540000"/>
            <a:ext cx="6172200" cy="5693664"/>
          </a:xfrm>
          <a:solidFill>
            <a:schemeClr val="tx1">
              <a:shade val="50000"/>
            </a:schemeClr>
          </a:solidFill>
          <a:ln>
            <a:noFill/>
          </a:ln>
          <a:effectLst/>
        </p:spPr>
        <p:txBody>
          <a:bodyPr/>
          <a:lstStyle>
            <a:lvl1pPr marL="0" indent="0">
              <a:spcBef>
                <a:spcPts val="600"/>
              </a:spcBef>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42900" y="1625600"/>
            <a:ext cx="6172200" cy="7112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A934D29-56AD-4E9C-96DE-62FBA6B8D7B3}" type="datetimeFigureOut">
              <a:rPr lang="en-GB" smtClean="0"/>
              <a:t>06/02/2023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5DB1074-21D6-4ADA-8D77-D7292AA4D2E3}" type="slidenum">
              <a:rPr lang="en-GB" smtClean="0"/>
              <a:t>‹#›</a:t>
            </a:fld>
            <a:endParaRPr lang="en-GB" dirty="0"/>
          </a:p>
        </p:txBody>
      </p:sp>
      <p:sp>
        <p:nvSpPr>
          <p:cNvPr id="8" name="Straight Connector 7"/>
          <p:cNvSpPr>
            <a:spLocks noChangeShapeType="1"/>
          </p:cNvSpPr>
          <p:nvPr/>
        </p:nvSpPr>
        <p:spPr bwMode="auto">
          <a:xfrm>
            <a:off x="342900" y="84709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258662"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342900" y="667808"/>
            <a:ext cx="137160" cy="9144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342900" y="203200"/>
            <a:ext cx="6172200" cy="13208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42900" y="1625600"/>
            <a:ext cx="6172200" cy="6547104"/>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800600" y="8475133"/>
            <a:ext cx="1716786" cy="487680"/>
          </a:xfrm>
          <a:prstGeom prst="rect">
            <a:avLst/>
          </a:prstGeom>
        </p:spPr>
        <p:txBody>
          <a:bodyPr vert="horz"/>
          <a:lstStyle>
            <a:lvl1pPr algn="l" eaLnBrk="1" latinLnBrk="0" hangingPunct="1">
              <a:defRPr kumimoji="0" sz="1400">
                <a:solidFill>
                  <a:schemeClr val="tx2"/>
                </a:solidFill>
              </a:defRPr>
            </a:lvl1pPr>
          </a:lstStyle>
          <a:p>
            <a:fld id="{BA934D29-56AD-4E9C-96DE-62FBA6B8D7B3}" type="datetimeFigureOut">
              <a:rPr lang="en-GB" smtClean="0"/>
              <a:t>06/02/2023</a:t>
            </a:fld>
            <a:endParaRPr lang="en-GB" dirty="0"/>
          </a:p>
        </p:txBody>
      </p:sp>
      <p:sp>
        <p:nvSpPr>
          <p:cNvPr id="3" name="Footer Placeholder 2"/>
          <p:cNvSpPr>
            <a:spLocks noGrp="1"/>
          </p:cNvSpPr>
          <p:nvPr>
            <p:ph type="ftr" sz="quarter" idx="3"/>
          </p:nvPr>
        </p:nvSpPr>
        <p:spPr>
          <a:xfrm>
            <a:off x="2173986" y="8475133"/>
            <a:ext cx="2628900" cy="487680"/>
          </a:xfrm>
          <a:prstGeom prst="rect">
            <a:avLst/>
          </a:prstGeom>
        </p:spPr>
        <p:txBody>
          <a:bodyPr vert="horz"/>
          <a:lstStyle>
            <a:lvl1pPr algn="r" eaLnBrk="1" latinLnBrk="0" hangingPunct="1">
              <a:defRPr kumimoji="0" sz="1400">
                <a:solidFill>
                  <a:schemeClr val="tx2"/>
                </a:solidFill>
              </a:defRPr>
            </a:lvl1pPr>
          </a:lstStyle>
          <a:p>
            <a:endParaRPr lang="en-GB" dirty="0"/>
          </a:p>
        </p:txBody>
      </p:sp>
      <p:sp>
        <p:nvSpPr>
          <p:cNvPr id="23" name="Slide Number Placeholder 22"/>
          <p:cNvSpPr>
            <a:spLocks noGrp="1"/>
          </p:cNvSpPr>
          <p:nvPr>
            <p:ph type="sldNum" sz="quarter" idx="4"/>
          </p:nvPr>
        </p:nvSpPr>
        <p:spPr>
          <a:xfrm>
            <a:off x="459486" y="8475133"/>
            <a:ext cx="1485900" cy="487680"/>
          </a:xfrm>
          <a:prstGeom prst="rect">
            <a:avLst/>
          </a:prstGeom>
        </p:spPr>
        <p:txBody>
          <a:bodyPr vert="horz"/>
          <a:lstStyle>
            <a:lvl1pPr algn="l" eaLnBrk="1" latinLnBrk="0" hangingPunct="1">
              <a:defRPr kumimoji="0" sz="1400">
                <a:solidFill>
                  <a:schemeClr val="tx2"/>
                </a:solidFill>
              </a:defRPr>
            </a:lvl1pPr>
          </a:lstStyle>
          <a:p>
            <a:fld id="{E5DB1074-21D6-4ADA-8D77-D7292AA4D2E3}" type="slidenum">
              <a:rPr lang="en-GB" smtClean="0"/>
              <a:t>‹#›</a:t>
            </a:fld>
            <a:endParaRPr lang="en-GB" dirty="0"/>
          </a:p>
        </p:txBody>
      </p:sp>
      <p:sp>
        <p:nvSpPr>
          <p:cNvPr id="28" name="Straight Connector 27"/>
          <p:cNvSpPr>
            <a:spLocks noChangeShapeType="1"/>
          </p:cNvSpPr>
          <p:nvPr/>
        </p:nvSpPr>
        <p:spPr bwMode="auto">
          <a:xfrm>
            <a:off x="342900" y="84709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Straight Connector 28"/>
          <p:cNvSpPr>
            <a:spLocks noChangeShapeType="1"/>
          </p:cNvSpPr>
          <p:nvPr/>
        </p:nvSpPr>
        <p:spPr bwMode="auto">
          <a:xfrm>
            <a:off x="342900" y="15240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Isosceles Triangle 9"/>
          <p:cNvSpPr>
            <a:spLocks noChangeAspect="1"/>
          </p:cNvSpPr>
          <p:nvPr/>
        </p:nvSpPr>
        <p:spPr>
          <a:xfrm rot="5400000">
            <a:off x="258662"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latin typeface="CCW Cursive Writing 1" panose="03050602040000000000" pitchFamily="66" charset="0"/>
              </a:rPr>
              <a:t>Year 1 – Spring B</a:t>
            </a:r>
            <a:endParaRPr lang="en-GB" dirty="0">
              <a:latin typeface="CCW Cursive Writing 1" panose="03050602040000000000" pitchFamily="66" charset="0"/>
            </a:endParaRPr>
          </a:p>
        </p:txBody>
      </p:sp>
      <p:sp>
        <p:nvSpPr>
          <p:cNvPr id="3" name="Text Placeholder 2"/>
          <p:cNvSpPr>
            <a:spLocks noGrp="1"/>
          </p:cNvSpPr>
          <p:nvPr>
            <p:ph type="body" sz="quarter" idx="11"/>
          </p:nvPr>
        </p:nvSpPr>
        <p:spPr>
          <a:xfrm>
            <a:off x="420059" y="1679580"/>
            <a:ext cx="5838825" cy="504479"/>
          </a:xfrm>
        </p:spPr>
        <p:txBody>
          <a:bodyPr>
            <a:normAutofit/>
          </a:bodyPr>
          <a:lstStyle/>
          <a:p>
            <a:r>
              <a:rPr lang="en-GB" dirty="0" smtClean="0">
                <a:latin typeface="CCW Cursive Writing 1" panose="03050602040000000000" pitchFamily="66" charset="0"/>
              </a:rPr>
              <a:t>I can tell the time.</a:t>
            </a:r>
          </a:p>
        </p:txBody>
      </p:sp>
      <p:sp>
        <p:nvSpPr>
          <p:cNvPr id="4" name="Text Placeholder 3"/>
          <p:cNvSpPr>
            <a:spLocks noGrp="1"/>
          </p:cNvSpPr>
          <p:nvPr>
            <p:ph type="body" sz="quarter" idx="12"/>
          </p:nvPr>
        </p:nvSpPr>
        <p:spPr/>
        <p:txBody>
          <a:bodyPr>
            <a:normAutofit fontScale="92500"/>
          </a:bodyPr>
          <a:lstStyle/>
          <a:p>
            <a:pPr lvl="0" algn="ctr" eaLnBrk="0" fontAlgn="base" hangingPunct="0">
              <a:spcBef>
                <a:spcPct val="0"/>
              </a:spcBef>
              <a:spcAft>
                <a:spcPct val="0"/>
              </a:spcAft>
              <a:buClrTx/>
              <a:buSzTx/>
            </a:pPr>
            <a:r>
              <a:rPr lang="en-GB" altLang="en-US" sz="1400" u="sng" dirty="0">
                <a:latin typeface="CCW Cursive Writing 1" panose="03050602040000000000" pitchFamily="66" charset="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latin typeface="CCW Cursive Writing 1" panose="03050602040000000000" pitchFamily="66" charset="0"/>
              <a:cs typeface="Arial" pitchFamily="34" charset="0"/>
            </a:endParaRPr>
          </a:p>
          <a:p>
            <a:pPr lvl="0" eaLnBrk="0" fontAlgn="base" hangingPunct="0">
              <a:spcBef>
                <a:spcPct val="0"/>
              </a:spcBef>
              <a:spcAft>
                <a:spcPct val="0"/>
              </a:spcAft>
              <a:buClrTx/>
              <a:buSzTx/>
            </a:pPr>
            <a:r>
              <a:rPr lang="en-GB" altLang="en-US" dirty="0">
                <a:latin typeface="CCW Cursive Writing 1" panose="03050602040000000000" pitchFamily="66" charset="0"/>
                <a:ea typeface="Calibri" pitchFamily="34" charset="0"/>
                <a:cs typeface="Times New Roman" pitchFamily="18" charset="0"/>
              </a:rPr>
              <a:t>The secret to success is practising </a:t>
            </a:r>
            <a:r>
              <a:rPr lang="en-GB" altLang="en-US" b="1" dirty="0">
                <a:latin typeface="CCW Cursive Writing 1" panose="03050602040000000000" pitchFamily="66" charset="0"/>
                <a:ea typeface="Calibri" pitchFamily="34" charset="0"/>
                <a:cs typeface="Times New Roman" pitchFamily="18" charset="0"/>
              </a:rPr>
              <a:t>little</a:t>
            </a:r>
            <a:r>
              <a:rPr lang="en-GB" altLang="en-US" dirty="0">
                <a:latin typeface="CCW Cursive Writing 1" panose="03050602040000000000" pitchFamily="66" charset="0"/>
                <a:ea typeface="Calibri" pitchFamily="34" charset="0"/>
                <a:cs typeface="Times New Roman" pitchFamily="18" charset="0"/>
              </a:rPr>
              <a:t> and </a:t>
            </a:r>
            <a:r>
              <a:rPr lang="en-GB" altLang="en-US" b="1" dirty="0">
                <a:latin typeface="CCW Cursive Writing 1" panose="03050602040000000000" pitchFamily="66" charset="0"/>
                <a:ea typeface="Calibri" pitchFamily="34" charset="0"/>
                <a:cs typeface="Times New Roman" pitchFamily="18" charset="0"/>
              </a:rPr>
              <a:t>often</a:t>
            </a:r>
            <a:r>
              <a:rPr lang="en-GB" altLang="en-US" dirty="0" smtClean="0">
                <a:latin typeface="CCW Cursive Writing 1" panose="03050602040000000000" pitchFamily="66" charset="0"/>
                <a:ea typeface="Calibri" pitchFamily="34" charset="0"/>
                <a:cs typeface="Times New Roman" pitchFamily="18" charset="0"/>
              </a:rPr>
              <a:t>. </a:t>
            </a:r>
            <a:r>
              <a:rPr lang="en-GB" altLang="en-US" dirty="0">
                <a:latin typeface="CCW Cursive Writing 1" panose="03050602040000000000" pitchFamily="66" charset="0"/>
                <a:ea typeface="Calibri" pitchFamily="34" charset="0"/>
                <a:cs typeface="Times New Roman" pitchFamily="18" charset="0"/>
              </a:rPr>
              <a:t>If you would like more ideas, please speak to your child’s teacher.</a:t>
            </a:r>
          </a:p>
          <a:p>
            <a:pPr lvl="0" eaLnBrk="0" fontAlgn="base" hangingPunct="0">
              <a:spcBef>
                <a:spcPct val="0"/>
              </a:spcBef>
              <a:spcAft>
                <a:spcPct val="0"/>
              </a:spcAft>
              <a:buClrTx/>
              <a:buSzTx/>
            </a:pPr>
            <a:endParaRPr lang="en-GB" altLang="en-US" dirty="0" smtClean="0">
              <a:latin typeface="CCW Cursive Writing 1" panose="03050602040000000000" pitchFamily="66" charset="0"/>
              <a:cs typeface="Arial" pitchFamily="34" charset="0"/>
            </a:endParaRPr>
          </a:p>
          <a:p>
            <a:pPr lvl="0" eaLnBrk="0" fontAlgn="base" hangingPunct="0">
              <a:spcBef>
                <a:spcPct val="0"/>
              </a:spcBef>
              <a:spcAft>
                <a:spcPct val="0"/>
              </a:spcAft>
              <a:buClrTx/>
              <a:buSzTx/>
            </a:pPr>
            <a:r>
              <a:rPr lang="en-GB" altLang="en-US" u="sng" dirty="0" smtClean="0">
                <a:latin typeface="CCW Cursive Writing 1" panose="03050602040000000000" pitchFamily="66" charset="0"/>
                <a:cs typeface="Arial" pitchFamily="34" charset="0"/>
              </a:rPr>
              <a:t>Talk about time</a:t>
            </a:r>
            <a:r>
              <a:rPr lang="en-GB" altLang="en-US" dirty="0" smtClean="0">
                <a:latin typeface="CCW Cursive Writing 1" panose="03050602040000000000" pitchFamily="66" charset="0"/>
                <a:cs typeface="Arial" pitchFamily="34" charset="0"/>
              </a:rPr>
              <a:t>  - Discuss  what time things happen. When does your child wake up? What time do they eat breakfast?  Make sure that you have an analogue clock visible in your house or that your child wears a watch with hands.</a:t>
            </a:r>
          </a:p>
          <a:p>
            <a:pPr lvl="0" eaLnBrk="0" fontAlgn="base" hangingPunct="0">
              <a:spcBef>
                <a:spcPct val="0"/>
              </a:spcBef>
              <a:spcAft>
                <a:spcPct val="0"/>
              </a:spcAft>
              <a:buClrTx/>
              <a:buSzTx/>
            </a:pPr>
            <a:endParaRPr lang="en-GB" altLang="en-US" u="sng" dirty="0">
              <a:latin typeface="CCW Cursive Writing 1" panose="03050602040000000000" pitchFamily="66" charset="0"/>
              <a:cs typeface="Arial" pitchFamily="34" charset="0"/>
            </a:endParaRPr>
          </a:p>
          <a:p>
            <a:pPr lvl="0" eaLnBrk="0" fontAlgn="base" hangingPunct="0">
              <a:spcBef>
                <a:spcPct val="0"/>
              </a:spcBef>
              <a:spcAft>
                <a:spcPct val="0"/>
              </a:spcAft>
              <a:buClrTx/>
              <a:buSzTx/>
            </a:pPr>
            <a:r>
              <a:rPr lang="en-GB" altLang="en-US" u="sng" dirty="0" smtClean="0">
                <a:latin typeface="CCW Cursive Writing 1" panose="03050602040000000000" pitchFamily="66" charset="0"/>
              </a:rPr>
              <a:t>Play “What’s  the time Mr Wolf?”</a:t>
            </a:r>
            <a:r>
              <a:rPr lang="en-GB" altLang="en-US" dirty="0" smtClean="0">
                <a:latin typeface="CCW Cursive Writing 1" panose="03050602040000000000" pitchFamily="66" charset="0"/>
              </a:rPr>
              <a:t>– You could also give your child some responsibility for watching the clock :</a:t>
            </a:r>
          </a:p>
          <a:p>
            <a:pPr lvl="0" eaLnBrk="0" fontAlgn="base" hangingPunct="0">
              <a:spcBef>
                <a:spcPct val="0"/>
              </a:spcBef>
              <a:spcAft>
                <a:spcPct val="0"/>
              </a:spcAft>
              <a:buClrTx/>
              <a:buSzTx/>
            </a:pPr>
            <a:endParaRPr lang="en-GB" altLang="en-US" dirty="0">
              <a:latin typeface="CCW Cursive Writing 1" panose="03050602040000000000" pitchFamily="66" charset="0"/>
            </a:endParaRPr>
          </a:p>
          <a:p>
            <a:pPr eaLnBrk="0" fontAlgn="base" hangingPunct="0">
              <a:spcBef>
                <a:spcPct val="0"/>
              </a:spcBef>
              <a:spcAft>
                <a:spcPct val="0"/>
              </a:spcAft>
              <a:buClrTx/>
              <a:buSzTx/>
            </a:pPr>
            <a:r>
              <a:rPr lang="en-GB" altLang="en-US" u="sng" dirty="0" smtClean="0">
                <a:latin typeface="CCW Cursive Writing 1" panose="03050602040000000000" pitchFamily="66" charset="0"/>
                <a:cs typeface="Arial" pitchFamily="34" charset="0"/>
              </a:rPr>
              <a:t>Read books about time</a:t>
            </a:r>
            <a:endParaRPr lang="en-GB" altLang="en-US" dirty="0" smtClean="0">
              <a:latin typeface="CCW Cursive Writing 1" panose="03050602040000000000" pitchFamily="66" charset="0"/>
            </a:endParaRPr>
          </a:p>
        </p:txBody>
      </p:sp>
      <p:sp>
        <p:nvSpPr>
          <p:cNvPr id="6" name="Text Placeholder 5"/>
          <p:cNvSpPr>
            <a:spLocks noGrp="1"/>
          </p:cNvSpPr>
          <p:nvPr>
            <p:ph type="body" sz="quarter" idx="14"/>
          </p:nvPr>
        </p:nvSpPr>
        <p:spPr>
          <a:xfrm>
            <a:off x="4365104" y="2555776"/>
            <a:ext cx="1876971" cy="1152128"/>
          </a:xfrm>
        </p:spPr>
        <p:txBody>
          <a:bodyPr/>
          <a:lstStyle/>
          <a:p>
            <a:r>
              <a:rPr lang="en-GB" dirty="0" smtClean="0">
                <a:latin typeface="CCW Cursive Writing 1" panose="03050602040000000000" pitchFamily="66" charset="0"/>
              </a:rPr>
              <a:t>Key Vocabulary</a:t>
            </a:r>
          </a:p>
          <a:p>
            <a:pPr algn="l"/>
            <a:r>
              <a:rPr lang="en-GB" b="0" u="none" dirty="0" smtClean="0">
                <a:latin typeface="CCW Cursive Writing 1" panose="03050602040000000000" pitchFamily="66" charset="0"/>
              </a:rPr>
              <a:t>Twelve </a:t>
            </a:r>
            <a:r>
              <a:rPr lang="en-GB" u="none" dirty="0" smtClean="0">
                <a:latin typeface="CCW Cursive Writing 1" panose="03050602040000000000" pitchFamily="66" charset="0"/>
              </a:rPr>
              <a:t>o’clock</a:t>
            </a:r>
          </a:p>
          <a:p>
            <a:pPr algn="l"/>
            <a:r>
              <a:rPr lang="en-GB" u="none" dirty="0" smtClean="0">
                <a:latin typeface="CCW Cursive Writing 1" panose="03050602040000000000" pitchFamily="66" charset="0"/>
              </a:rPr>
              <a:t>Half past</a:t>
            </a:r>
            <a:r>
              <a:rPr lang="en-GB" b="0" u="none" dirty="0" smtClean="0">
                <a:latin typeface="CCW Cursive Writing 1" panose="03050602040000000000" pitchFamily="66" charset="0"/>
              </a:rPr>
              <a:t> two</a:t>
            </a:r>
          </a:p>
        </p:txBody>
      </p:sp>
      <p:sp>
        <p:nvSpPr>
          <p:cNvPr id="5" name="Content Placeholder 4"/>
          <p:cNvSpPr>
            <a:spLocks noGrp="1"/>
          </p:cNvSpPr>
          <p:nvPr>
            <p:ph sz="quarter" idx="13"/>
          </p:nvPr>
        </p:nvSpPr>
        <p:spPr>
          <a:xfrm>
            <a:off x="719336" y="2627784"/>
            <a:ext cx="3789784" cy="2880320"/>
          </a:xfrm>
        </p:spPr>
        <p:txBody>
          <a:bodyPr>
            <a:normAutofit fontScale="62500" lnSpcReduction="20000"/>
          </a:bodyPr>
          <a:lstStyle/>
          <a:p>
            <a:pPr marL="0" indent="0">
              <a:buNone/>
            </a:pPr>
            <a:r>
              <a:rPr lang="en-GB" dirty="0" smtClean="0">
                <a:latin typeface="CCW Cursive Writing 1" panose="03050602040000000000" pitchFamily="66" charset="0"/>
              </a:rPr>
              <a:t>Children need to be able to tell the time using a clock with hands. This target can be broken down into several steps.</a:t>
            </a:r>
          </a:p>
          <a:p>
            <a:r>
              <a:rPr lang="en-GB" dirty="0" smtClean="0">
                <a:latin typeface="CCW Cursive Writing 1" panose="03050602040000000000" pitchFamily="66" charset="0"/>
              </a:rPr>
              <a:t>I can tell the time to the nearest hour.</a:t>
            </a:r>
          </a:p>
          <a:p>
            <a:r>
              <a:rPr lang="en-GB" dirty="0" smtClean="0">
                <a:latin typeface="CCW Cursive Writing 1" panose="03050602040000000000" pitchFamily="66" charset="0"/>
              </a:rPr>
              <a:t>I can tell the time to the nearest half hour.</a:t>
            </a:r>
          </a:p>
          <a:p>
            <a:pPr marL="0" indent="0">
              <a:buNone/>
            </a:pPr>
            <a:endParaRPr lang="en-GB" dirty="0"/>
          </a:p>
        </p:txBody>
      </p:sp>
    </p:spTree>
    <p:extLst>
      <p:ext uri="{BB962C8B-B14F-4D97-AF65-F5344CB8AC3E}">
        <p14:creationId xmlns:p14="http://schemas.microsoft.com/office/powerpoint/2010/main" val="2593424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12B4D35E75C0744BB1F049D87DFC9CC" ma:contentTypeVersion="18" ma:contentTypeDescription="Create a new document." ma:contentTypeScope="" ma:versionID="078006147ebce559b46708502e74d5cd">
  <xsd:schema xmlns:xsd="http://www.w3.org/2001/XMLSchema" xmlns:xs="http://www.w3.org/2001/XMLSchema" xmlns:p="http://schemas.microsoft.com/office/2006/metadata/properties" xmlns:ns2="71661086-283d-410d-9690-eb46015b5f3e" xmlns:ns3="0f45d6c3-884a-4eac-976c-a2d6f356b709" targetNamespace="http://schemas.microsoft.com/office/2006/metadata/properties" ma:root="true" ma:fieldsID="97556126a8141c2c7fb540f3cf10bd4f" ns2:_="" ns3:_="">
    <xsd:import namespace="71661086-283d-410d-9690-eb46015b5f3e"/>
    <xsd:import namespace="0f45d6c3-884a-4eac-976c-a2d6f356b70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LengthInSeconds" minOccurs="0"/>
                <xsd:element ref="ns2:MediaServiceOCR" minOccurs="0"/>
                <xsd:element ref="ns2:MediaServiceGenerationTime" minOccurs="0"/>
                <xsd:element ref="ns2:MediaServiceEventHashCode"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661086-283d-410d-9690-eb46015b5f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e701308-7db6-415a-9819-59e71f5c29e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f45d6c3-884a-4eac-976c-a2d6f356b70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853b18c-02ad-499e-a363-e13ac9a37a3b}" ma:internalName="TaxCatchAll" ma:showField="CatchAllData" ma:web="0f45d6c3-884a-4eac-976c-a2d6f356b70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71661086-283d-410d-9690-eb46015b5f3e">
      <Terms xmlns="http://schemas.microsoft.com/office/infopath/2007/PartnerControls"/>
    </lcf76f155ced4ddcb4097134ff3c332f>
    <TaxCatchAll xmlns="0f45d6c3-884a-4eac-976c-a2d6f356b709" xsi:nil="true"/>
  </documentManagement>
</p:properties>
</file>

<file path=customXml/itemProps1.xml><?xml version="1.0" encoding="utf-8"?>
<ds:datastoreItem xmlns:ds="http://schemas.openxmlformats.org/officeDocument/2006/customXml" ds:itemID="{90259940-8B12-47E7-8876-5E394E1ED012}">
  <ds:schemaRefs>
    <ds:schemaRef ds:uri="http://schemas.microsoft.com/sharepoint/v3/contenttype/forms"/>
  </ds:schemaRefs>
</ds:datastoreItem>
</file>

<file path=customXml/itemProps2.xml><?xml version="1.0" encoding="utf-8"?>
<ds:datastoreItem xmlns:ds="http://schemas.openxmlformats.org/officeDocument/2006/customXml" ds:itemID="{AF675FF1-25BF-4A28-814D-FC2A7D72BF19}"/>
</file>

<file path=customXml/itemProps3.xml><?xml version="1.0" encoding="utf-8"?>
<ds:datastoreItem xmlns:ds="http://schemas.openxmlformats.org/officeDocument/2006/customXml" ds:itemID="{C8F6C964-8D06-41DF-B705-91FE1909A4F0}">
  <ds:schemaRefs>
    <ds:schemaRef ds:uri="http://purl.org/dc/dcmitype/"/>
    <ds:schemaRef ds:uri="71661086-283d-410d-9690-eb46015b5f3e"/>
    <ds:schemaRef ds:uri="http://purl.org/dc/elements/1.1/"/>
    <ds:schemaRef ds:uri="http://schemas.microsoft.com/office/2006/documentManagement/types"/>
    <ds:schemaRef ds:uri="http://schemas.openxmlformats.org/package/2006/metadata/core-properties"/>
    <ds:schemaRef ds:uri="http://purl.org/dc/terms/"/>
    <ds:schemaRef ds:uri="http://schemas.microsoft.com/office/2006/metadata/properties"/>
    <ds:schemaRef ds:uri="http://schemas.microsoft.com/office/infopath/2007/PartnerControls"/>
    <ds:schemaRef ds:uri="0f45d6c3-884a-4eac-976c-a2d6f356b709"/>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2267</TotalTime>
  <Words>161</Words>
  <Application>Microsoft Office PowerPoint</Application>
  <PresentationFormat>On-screen Show (4:3)</PresentationFormat>
  <Paragraphs>17</Paragraphs>
  <Slides>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Arial</vt:lpstr>
      <vt:lpstr>Bookman Old Style</vt:lpstr>
      <vt:lpstr>Calibri</vt:lpstr>
      <vt:lpstr>CCW Cursive Writing 1</vt:lpstr>
      <vt:lpstr>Gill Sans MT</vt:lpstr>
      <vt:lpstr>Times New Roman</vt:lpstr>
      <vt:lpstr>Wingdings</vt:lpstr>
      <vt:lpstr>Wingdings 3</vt:lpstr>
      <vt:lpstr>Origin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Joanna Harbour</dc:creator>
  <cp:lastModifiedBy>Nicole Wilson</cp:lastModifiedBy>
  <cp:revision>122</cp:revision>
  <cp:lastPrinted>2023-02-06T07:45:33Z</cp:lastPrinted>
  <dcterms:created xsi:type="dcterms:W3CDTF">2014-08-28T09:37:14Z</dcterms:created>
  <dcterms:modified xsi:type="dcterms:W3CDTF">2023-02-06T07:46:19Z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0x010100412B4D35E75C0744BB1F049D87DFC9CC</vt:lpwstr>
  </property>
  <property fmtid="{D5CDD505-2E9C-101B-9397-08002B2CF9AE}" pid="3" name="MediaServiceImageTags">
    <vt:lpwstr/>
  </property>
</Properties>
</file>